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99C4-1B32-4FB9-9400-8F6E44D94AA6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F3B9-64DB-4444-8F4A-79F313071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494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99C4-1B32-4FB9-9400-8F6E44D94AA6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F3B9-64DB-4444-8F4A-79F313071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433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99C4-1B32-4FB9-9400-8F6E44D94AA6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F3B9-64DB-4444-8F4A-79F313071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284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99C4-1B32-4FB9-9400-8F6E44D94AA6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F3B9-64DB-4444-8F4A-79F313071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216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99C4-1B32-4FB9-9400-8F6E44D94AA6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F3B9-64DB-4444-8F4A-79F313071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914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99C4-1B32-4FB9-9400-8F6E44D94AA6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F3B9-64DB-4444-8F4A-79F313071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419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99C4-1B32-4FB9-9400-8F6E44D94AA6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F3B9-64DB-4444-8F4A-79F313071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412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99C4-1B32-4FB9-9400-8F6E44D94AA6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F3B9-64DB-4444-8F4A-79F313071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29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99C4-1B32-4FB9-9400-8F6E44D94AA6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F3B9-64DB-4444-8F4A-79F313071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3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99C4-1B32-4FB9-9400-8F6E44D94AA6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F3B9-64DB-4444-8F4A-79F313071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3751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699C4-1B32-4FB9-9400-8F6E44D94AA6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F3B9-64DB-4444-8F4A-79F313071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22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99C4-1B32-4FB9-9400-8F6E44D94AA6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7F3B9-64DB-4444-8F4A-79F313071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118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>
            <a:extLst>
              <a:ext uri="{FF2B5EF4-FFF2-40B4-BE49-F238E27FC236}">
                <a16:creationId xmlns:a16="http://schemas.microsoft.com/office/drawing/2014/main" id="{246F206C-0BF9-4491-9771-E8C0A255B7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581459"/>
              </p:ext>
            </p:extLst>
          </p:nvPr>
        </p:nvGraphicFramePr>
        <p:xfrm>
          <a:off x="193431" y="-13476"/>
          <a:ext cx="6471138" cy="9157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5667037" imgH="8019948" progId="AcroExch.Document.DC">
                  <p:embed/>
                </p:oleObj>
              </mc:Choice>
              <mc:Fallback>
                <p:oleObj name="Acrobat Document" r:id="rId3" imgW="5667037" imgH="8019948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3431" y="-13476"/>
                        <a:ext cx="6471138" cy="91574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0965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Adobe Acrobat Document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浅井中小_酒向 洋一郎</dc:creator>
  <cp:lastModifiedBy>浅井中小_酒向 洋一郎</cp:lastModifiedBy>
  <cp:revision>1</cp:revision>
  <dcterms:created xsi:type="dcterms:W3CDTF">2021-10-25T00:05:44Z</dcterms:created>
  <dcterms:modified xsi:type="dcterms:W3CDTF">2021-10-25T00:09:35Z</dcterms:modified>
</cp:coreProperties>
</file>